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77" r:id="rId2"/>
    <p:sldId id="274" r:id="rId3"/>
    <p:sldId id="281" r:id="rId4"/>
    <p:sldId id="282" r:id="rId5"/>
    <p:sldId id="283" r:id="rId6"/>
    <p:sldId id="284" r:id="rId7"/>
    <p:sldId id="28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125" d="100"/>
          <a:sy n="125" d="100"/>
        </p:scale>
        <p:origin x="513" y="-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0AE3E4-DAD1-AAFC-9690-BFCCE3CC3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86422-6EB8-8923-3029-F2622CE60B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7840A61-F6A7-4728-2F16-6B86C1E28B7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4847CC-2EDE-B649-9CFD-8A235085E86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A127A7F-D636-DFB0-7DC1-51FB6B4CB87C}"/>
                </a:ext>
              </a:extLst>
            </p:cNvPr>
            <p:cNvSpPr txBox="1"/>
            <p:nvPr/>
          </p:nvSpPr>
          <p:spPr>
            <a:xfrm>
              <a:off x="2063749" y="3009900"/>
              <a:ext cx="5585279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tracer le symétrique d’une figure par rapport à un axe.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C5D48AC3-9D0D-5DC5-FDAA-CFB541CE0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473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tracer le symétrique d’une figure.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0774C83-C47D-C8A6-17EA-381F07302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060913"/>
              </p:ext>
            </p:extLst>
          </p:nvPr>
        </p:nvGraphicFramePr>
        <p:xfrm>
          <a:off x="98632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F3527BB-058E-5CD7-89BD-B7044A1AC9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752589"/>
              </p:ext>
            </p:extLst>
          </p:nvPr>
        </p:nvGraphicFramePr>
        <p:xfrm>
          <a:off x="4572000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DC34653-AAC1-A9DC-125B-4BE1068716F6}"/>
              </a:ext>
            </a:extLst>
          </p:cNvPr>
          <p:cNvCxnSpPr/>
          <p:nvPr/>
        </p:nvCxnSpPr>
        <p:spPr>
          <a:xfrm>
            <a:off x="4572000" y="937282"/>
            <a:ext cx="0" cy="559474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35AD0AD-4980-3CE1-D10B-FDCA64591A22}"/>
              </a:ext>
            </a:extLst>
          </p:cNvPr>
          <p:cNvSpPr/>
          <p:nvPr/>
        </p:nvSpPr>
        <p:spPr>
          <a:xfrm>
            <a:off x="645714" y="2548186"/>
            <a:ext cx="2808204" cy="2236163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E4F0FD2-F9D8-3B11-0A11-E4CF1526F3EA}"/>
              </a:ext>
            </a:extLst>
          </p:cNvPr>
          <p:cNvSpPr/>
          <p:nvPr/>
        </p:nvSpPr>
        <p:spPr>
          <a:xfrm>
            <a:off x="3397581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49F29C-0B9F-F4F3-0E8B-5BC0382AA8A8}"/>
              </a:ext>
            </a:extLst>
          </p:cNvPr>
          <p:cNvSpPr/>
          <p:nvPr/>
        </p:nvSpPr>
        <p:spPr>
          <a:xfrm>
            <a:off x="5634264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37FD5A3B-10C5-052A-EEFC-0B26549694DE}"/>
              </a:ext>
            </a:extLst>
          </p:cNvPr>
          <p:cNvSpPr/>
          <p:nvPr/>
        </p:nvSpPr>
        <p:spPr>
          <a:xfrm flipH="1">
            <a:off x="3435381" y="2326505"/>
            <a:ext cx="577578" cy="205740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 : courbe vers le bas 13">
            <a:extLst>
              <a:ext uri="{FF2B5EF4-FFF2-40B4-BE49-F238E27FC236}">
                <a16:creationId xmlns:a16="http://schemas.microsoft.com/office/drawing/2014/main" id="{E4BA6A53-5A72-F0D2-3D67-D5486CD8E643}"/>
              </a:ext>
            </a:extLst>
          </p:cNvPr>
          <p:cNvSpPr/>
          <p:nvPr/>
        </p:nvSpPr>
        <p:spPr>
          <a:xfrm flipH="1">
            <a:off x="3951472" y="2326505"/>
            <a:ext cx="574266" cy="205740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Flèche : courbe vers le bas 14">
            <a:extLst>
              <a:ext uri="{FF2B5EF4-FFF2-40B4-BE49-F238E27FC236}">
                <a16:creationId xmlns:a16="http://schemas.microsoft.com/office/drawing/2014/main" id="{54087CC0-BA21-3A93-9011-E637D4562E04}"/>
              </a:ext>
            </a:extLst>
          </p:cNvPr>
          <p:cNvSpPr/>
          <p:nvPr/>
        </p:nvSpPr>
        <p:spPr>
          <a:xfrm>
            <a:off x="4589924" y="2296397"/>
            <a:ext cx="574082" cy="205740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Flèche : courbe vers le bas 15">
            <a:extLst>
              <a:ext uri="{FF2B5EF4-FFF2-40B4-BE49-F238E27FC236}">
                <a16:creationId xmlns:a16="http://schemas.microsoft.com/office/drawing/2014/main" id="{20F8E775-3983-C0A5-EA06-5BDA9DD856DD}"/>
              </a:ext>
            </a:extLst>
          </p:cNvPr>
          <p:cNvSpPr/>
          <p:nvPr/>
        </p:nvSpPr>
        <p:spPr>
          <a:xfrm>
            <a:off x="5137961" y="2295391"/>
            <a:ext cx="574082" cy="205740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Problème.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0774C83-C47D-C8A6-17EA-381F0730208A}"/>
              </a:ext>
            </a:extLst>
          </p:cNvPr>
          <p:cNvGraphicFramePr>
            <a:graphicFrameLocks noGrp="1"/>
          </p:cNvGraphicFramePr>
          <p:nvPr/>
        </p:nvGraphicFramePr>
        <p:xfrm>
          <a:off x="98632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F3527BB-058E-5CD7-89BD-B7044A1AC953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DC34653-AAC1-A9DC-125B-4BE1068716F6}"/>
              </a:ext>
            </a:extLst>
          </p:cNvPr>
          <p:cNvCxnSpPr/>
          <p:nvPr/>
        </p:nvCxnSpPr>
        <p:spPr>
          <a:xfrm>
            <a:off x="4572000" y="937282"/>
            <a:ext cx="0" cy="559474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35AD0AD-4980-3CE1-D10B-FDCA64591A22}"/>
              </a:ext>
            </a:extLst>
          </p:cNvPr>
          <p:cNvSpPr/>
          <p:nvPr/>
        </p:nvSpPr>
        <p:spPr>
          <a:xfrm>
            <a:off x="645714" y="2548186"/>
            <a:ext cx="2808204" cy="2236163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E4F0FD2-F9D8-3B11-0A11-E4CF1526F3EA}"/>
              </a:ext>
            </a:extLst>
          </p:cNvPr>
          <p:cNvSpPr/>
          <p:nvPr/>
        </p:nvSpPr>
        <p:spPr>
          <a:xfrm>
            <a:off x="3397581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49F29C-0B9F-F4F3-0E8B-5BC0382AA8A8}"/>
              </a:ext>
            </a:extLst>
          </p:cNvPr>
          <p:cNvSpPr/>
          <p:nvPr/>
        </p:nvSpPr>
        <p:spPr>
          <a:xfrm>
            <a:off x="5634264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37FD5A3B-10C5-052A-EEFC-0B26549694DE}"/>
              </a:ext>
            </a:extLst>
          </p:cNvPr>
          <p:cNvSpPr/>
          <p:nvPr/>
        </p:nvSpPr>
        <p:spPr>
          <a:xfrm flipH="1">
            <a:off x="507999" y="2060575"/>
            <a:ext cx="4063999" cy="459442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7F472BF-9053-ED9A-B628-4CA4ED2EA721}"/>
              </a:ext>
            </a:extLst>
          </p:cNvPr>
          <p:cNvSpPr/>
          <p:nvPr/>
        </p:nvSpPr>
        <p:spPr>
          <a:xfrm>
            <a:off x="593709" y="2505933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 : courbe vers le bas 5">
            <a:extLst>
              <a:ext uri="{FF2B5EF4-FFF2-40B4-BE49-F238E27FC236}">
                <a16:creationId xmlns:a16="http://schemas.microsoft.com/office/drawing/2014/main" id="{D47D59A5-E41C-7EC6-5999-720A5EAE372C}"/>
              </a:ext>
            </a:extLst>
          </p:cNvPr>
          <p:cNvSpPr/>
          <p:nvPr/>
        </p:nvSpPr>
        <p:spPr>
          <a:xfrm>
            <a:off x="4571997" y="2074660"/>
            <a:ext cx="4003677" cy="459442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9547DE6-973F-9B34-C14E-7F9F3A75B279}"/>
              </a:ext>
            </a:extLst>
          </p:cNvPr>
          <p:cNvSpPr/>
          <p:nvPr/>
        </p:nvSpPr>
        <p:spPr>
          <a:xfrm>
            <a:off x="8419663" y="2503931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4FA6657-8B70-BB78-47C5-D2416DE93963}"/>
              </a:ext>
            </a:extLst>
          </p:cNvPr>
          <p:cNvCxnSpPr>
            <a:cxnSpLocks/>
            <a:stCxn id="12" idx="6"/>
            <a:endCxn id="8" idx="2"/>
          </p:cNvCxnSpPr>
          <p:nvPr/>
        </p:nvCxnSpPr>
        <p:spPr>
          <a:xfrm>
            <a:off x="5738272" y="2546019"/>
            <a:ext cx="2681391" cy="12083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134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 animBg="1"/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Problème.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0774C83-C47D-C8A6-17EA-381F0730208A}"/>
              </a:ext>
            </a:extLst>
          </p:cNvPr>
          <p:cNvGraphicFramePr>
            <a:graphicFrameLocks noGrp="1"/>
          </p:cNvGraphicFramePr>
          <p:nvPr/>
        </p:nvGraphicFramePr>
        <p:xfrm>
          <a:off x="98632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F3527BB-058E-5CD7-89BD-B7044A1AC953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DC34653-AAC1-A9DC-125B-4BE1068716F6}"/>
              </a:ext>
            </a:extLst>
          </p:cNvPr>
          <p:cNvCxnSpPr/>
          <p:nvPr/>
        </p:nvCxnSpPr>
        <p:spPr>
          <a:xfrm>
            <a:off x="4572000" y="937282"/>
            <a:ext cx="0" cy="559474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35AD0AD-4980-3CE1-D10B-FDCA64591A22}"/>
              </a:ext>
            </a:extLst>
          </p:cNvPr>
          <p:cNvSpPr/>
          <p:nvPr/>
        </p:nvSpPr>
        <p:spPr>
          <a:xfrm>
            <a:off x="645714" y="2548186"/>
            <a:ext cx="2808204" cy="2236163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E4F0FD2-F9D8-3B11-0A11-E4CF1526F3EA}"/>
              </a:ext>
            </a:extLst>
          </p:cNvPr>
          <p:cNvSpPr/>
          <p:nvPr/>
        </p:nvSpPr>
        <p:spPr>
          <a:xfrm>
            <a:off x="3397581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49F29C-0B9F-F4F3-0E8B-5BC0382AA8A8}"/>
              </a:ext>
            </a:extLst>
          </p:cNvPr>
          <p:cNvSpPr/>
          <p:nvPr/>
        </p:nvSpPr>
        <p:spPr>
          <a:xfrm>
            <a:off x="5634264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7F472BF-9053-ED9A-B628-4CA4ED2EA721}"/>
              </a:ext>
            </a:extLst>
          </p:cNvPr>
          <p:cNvSpPr/>
          <p:nvPr/>
        </p:nvSpPr>
        <p:spPr>
          <a:xfrm>
            <a:off x="593709" y="2505933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9547DE6-973F-9B34-C14E-7F9F3A75B279}"/>
              </a:ext>
            </a:extLst>
          </p:cNvPr>
          <p:cNvSpPr/>
          <p:nvPr/>
        </p:nvSpPr>
        <p:spPr>
          <a:xfrm>
            <a:off x="8419663" y="2503931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4FA6657-8B70-BB78-47C5-D2416DE93963}"/>
              </a:ext>
            </a:extLst>
          </p:cNvPr>
          <p:cNvCxnSpPr>
            <a:cxnSpLocks/>
            <a:stCxn id="12" idx="6"/>
            <a:endCxn id="8" idx="2"/>
          </p:cNvCxnSpPr>
          <p:nvPr/>
        </p:nvCxnSpPr>
        <p:spPr>
          <a:xfrm>
            <a:off x="5738272" y="2546019"/>
            <a:ext cx="2681391" cy="12083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>
            <a:extLst>
              <a:ext uri="{FF2B5EF4-FFF2-40B4-BE49-F238E27FC236}">
                <a16:creationId xmlns:a16="http://schemas.microsoft.com/office/drawing/2014/main" id="{7C6FF4C5-E7B6-0F3F-3EFC-B75BE428F712}"/>
              </a:ext>
            </a:extLst>
          </p:cNvPr>
          <p:cNvSpPr/>
          <p:nvPr/>
        </p:nvSpPr>
        <p:spPr>
          <a:xfrm>
            <a:off x="3397581" y="473017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7E3D1E0A-6D1B-8CD0-8988-D76B97C9706D}"/>
              </a:ext>
            </a:extLst>
          </p:cNvPr>
          <p:cNvSpPr/>
          <p:nvPr/>
        </p:nvSpPr>
        <p:spPr>
          <a:xfrm>
            <a:off x="5642411" y="473017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4B1AF245-ECBB-E0CE-66F8-F27180C12503}"/>
              </a:ext>
            </a:extLst>
          </p:cNvPr>
          <p:cNvSpPr/>
          <p:nvPr/>
        </p:nvSpPr>
        <p:spPr>
          <a:xfrm>
            <a:off x="593709" y="4718260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D690B977-C7FC-6E4D-1DB7-B0E6EBA0FFA0}"/>
              </a:ext>
            </a:extLst>
          </p:cNvPr>
          <p:cNvSpPr/>
          <p:nvPr/>
        </p:nvSpPr>
        <p:spPr>
          <a:xfrm>
            <a:off x="8463561" y="473017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63B3C7A-4075-FF38-06D4-D8C65001237D}"/>
              </a:ext>
            </a:extLst>
          </p:cNvPr>
          <p:cNvCxnSpPr>
            <a:cxnSpLocks/>
            <a:stCxn id="15" idx="6"/>
            <a:endCxn id="17" idx="2"/>
          </p:cNvCxnSpPr>
          <p:nvPr/>
        </p:nvCxnSpPr>
        <p:spPr>
          <a:xfrm>
            <a:off x="5746419" y="4784349"/>
            <a:ext cx="2717142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566160E-5E42-6BF1-A8DC-8CC73C13F199}"/>
              </a:ext>
            </a:extLst>
          </p:cNvPr>
          <p:cNvCxnSpPr>
            <a:cxnSpLocks/>
            <a:stCxn id="12" idx="4"/>
            <a:endCxn id="15" idx="0"/>
          </p:cNvCxnSpPr>
          <p:nvPr/>
        </p:nvCxnSpPr>
        <p:spPr>
          <a:xfrm>
            <a:off x="5686268" y="2600190"/>
            <a:ext cx="8147" cy="2129988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17947EB2-7C5A-9FC2-F214-A79EF0052C00}"/>
              </a:ext>
            </a:extLst>
          </p:cNvPr>
          <p:cNvCxnSpPr>
            <a:cxnSpLocks/>
          </p:cNvCxnSpPr>
          <p:nvPr/>
        </p:nvCxnSpPr>
        <p:spPr>
          <a:xfrm>
            <a:off x="8485866" y="2588272"/>
            <a:ext cx="8147" cy="2129988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71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 2.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0774C83-C47D-C8A6-17EA-381F0730208A}"/>
              </a:ext>
            </a:extLst>
          </p:cNvPr>
          <p:cNvGraphicFramePr>
            <a:graphicFrameLocks noGrp="1"/>
          </p:cNvGraphicFramePr>
          <p:nvPr/>
        </p:nvGraphicFramePr>
        <p:xfrm>
          <a:off x="98632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F3527BB-058E-5CD7-89BD-B7044A1AC953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DC34653-AAC1-A9DC-125B-4BE1068716F6}"/>
              </a:ext>
            </a:extLst>
          </p:cNvPr>
          <p:cNvCxnSpPr/>
          <p:nvPr/>
        </p:nvCxnSpPr>
        <p:spPr>
          <a:xfrm>
            <a:off x="4572000" y="937282"/>
            <a:ext cx="0" cy="559474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1E4F0FD2-F9D8-3B11-0A11-E4CF1526F3EA}"/>
              </a:ext>
            </a:extLst>
          </p:cNvPr>
          <p:cNvSpPr/>
          <p:nvPr/>
        </p:nvSpPr>
        <p:spPr>
          <a:xfrm>
            <a:off x="3397581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49F29C-0B9F-F4F3-0E8B-5BC0382AA8A8}"/>
              </a:ext>
            </a:extLst>
          </p:cNvPr>
          <p:cNvSpPr/>
          <p:nvPr/>
        </p:nvSpPr>
        <p:spPr>
          <a:xfrm>
            <a:off x="5634264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37FD5A3B-10C5-052A-EEFC-0B26549694DE}"/>
              </a:ext>
            </a:extLst>
          </p:cNvPr>
          <p:cNvSpPr/>
          <p:nvPr/>
        </p:nvSpPr>
        <p:spPr>
          <a:xfrm flipH="1">
            <a:off x="3435381" y="2326505"/>
            <a:ext cx="577578" cy="205740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 : courbe vers le bas 13">
            <a:extLst>
              <a:ext uri="{FF2B5EF4-FFF2-40B4-BE49-F238E27FC236}">
                <a16:creationId xmlns:a16="http://schemas.microsoft.com/office/drawing/2014/main" id="{E4BA6A53-5A72-F0D2-3D67-D5486CD8E643}"/>
              </a:ext>
            </a:extLst>
          </p:cNvPr>
          <p:cNvSpPr/>
          <p:nvPr/>
        </p:nvSpPr>
        <p:spPr>
          <a:xfrm flipH="1">
            <a:off x="3951472" y="2326505"/>
            <a:ext cx="574266" cy="205740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Flèche : courbe vers le bas 14">
            <a:extLst>
              <a:ext uri="{FF2B5EF4-FFF2-40B4-BE49-F238E27FC236}">
                <a16:creationId xmlns:a16="http://schemas.microsoft.com/office/drawing/2014/main" id="{54087CC0-BA21-3A93-9011-E637D4562E04}"/>
              </a:ext>
            </a:extLst>
          </p:cNvPr>
          <p:cNvSpPr/>
          <p:nvPr/>
        </p:nvSpPr>
        <p:spPr>
          <a:xfrm>
            <a:off x="4589924" y="2296397"/>
            <a:ext cx="574082" cy="205740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Flèche : courbe vers le bas 15">
            <a:extLst>
              <a:ext uri="{FF2B5EF4-FFF2-40B4-BE49-F238E27FC236}">
                <a16:creationId xmlns:a16="http://schemas.microsoft.com/office/drawing/2014/main" id="{20F8E775-3983-C0A5-EA06-5BDA9DD856DD}"/>
              </a:ext>
            </a:extLst>
          </p:cNvPr>
          <p:cNvSpPr/>
          <p:nvPr/>
        </p:nvSpPr>
        <p:spPr>
          <a:xfrm>
            <a:off x="5137961" y="2295391"/>
            <a:ext cx="574082" cy="205740"/>
          </a:xfrm>
          <a:prstGeom prst="curvedDownArrow">
            <a:avLst>
              <a:gd name="adj1" fmla="val 3353"/>
              <a:gd name="adj2" fmla="val 50000"/>
              <a:gd name="adj3" fmla="val 25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645E6775-AC3E-5704-CC18-314E79D664E2}"/>
              </a:ext>
            </a:extLst>
          </p:cNvPr>
          <p:cNvSpPr/>
          <p:nvPr/>
        </p:nvSpPr>
        <p:spPr>
          <a:xfrm rot="16200000">
            <a:off x="925439" y="2256111"/>
            <a:ext cx="2228850" cy="2815116"/>
          </a:xfrm>
          <a:prstGeom prst="rtTriangl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26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 2.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0774C83-C47D-C8A6-17EA-381F0730208A}"/>
              </a:ext>
            </a:extLst>
          </p:cNvPr>
          <p:cNvGraphicFramePr>
            <a:graphicFrameLocks noGrp="1"/>
          </p:cNvGraphicFramePr>
          <p:nvPr/>
        </p:nvGraphicFramePr>
        <p:xfrm>
          <a:off x="98632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F3527BB-058E-5CD7-89BD-B7044A1AC953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DC34653-AAC1-A9DC-125B-4BE1068716F6}"/>
              </a:ext>
            </a:extLst>
          </p:cNvPr>
          <p:cNvCxnSpPr/>
          <p:nvPr/>
        </p:nvCxnSpPr>
        <p:spPr>
          <a:xfrm>
            <a:off x="4572000" y="937282"/>
            <a:ext cx="0" cy="559474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1E4F0FD2-F9D8-3B11-0A11-E4CF1526F3EA}"/>
              </a:ext>
            </a:extLst>
          </p:cNvPr>
          <p:cNvSpPr/>
          <p:nvPr/>
        </p:nvSpPr>
        <p:spPr>
          <a:xfrm>
            <a:off x="3397581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49F29C-0B9F-F4F3-0E8B-5BC0382AA8A8}"/>
              </a:ext>
            </a:extLst>
          </p:cNvPr>
          <p:cNvSpPr/>
          <p:nvPr/>
        </p:nvSpPr>
        <p:spPr>
          <a:xfrm>
            <a:off x="5634264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645E6775-AC3E-5704-CC18-314E79D664E2}"/>
              </a:ext>
            </a:extLst>
          </p:cNvPr>
          <p:cNvSpPr/>
          <p:nvPr/>
        </p:nvSpPr>
        <p:spPr>
          <a:xfrm rot="16200000">
            <a:off x="925439" y="2256111"/>
            <a:ext cx="2228850" cy="2815116"/>
          </a:xfrm>
          <a:prstGeom prst="rtTriangl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3089F3A-CD60-1974-FCD0-5C084D3C8B44}"/>
              </a:ext>
            </a:extLst>
          </p:cNvPr>
          <p:cNvSpPr/>
          <p:nvPr/>
        </p:nvSpPr>
        <p:spPr>
          <a:xfrm>
            <a:off x="3397581" y="4723923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DDACA55-6728-4567-8B31-B900207ED999}"/>
              </a:ext>
            </a:extLst>
          </p:cNvPr>
          <p:cNvSpPr/>
          <p:nvPr/>
        </p:nvSpPr>
        <p:spPr>
          <a:xfrm>
            <a:off x="5634264" y="4723923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053FA1A0-AE59-0165-6E2C-439028D2D98E}"/>
              </a:ext>
            </a:extLst>
          </p:cNvPr>
          <p:cNvCxnSpPr>
            <a:cxnSpLocks/>
          </p:cNvCxnSpPr>
          <p:nvPr/>
        </p:nvCxnSpPr>
        <p:spPr>
          <a:xfrm>
            <a:off x="5686268" y="2600190"/>
            <a:ext cx="8147" cy="2129988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32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 2.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0774C83-C47D-C8A6-17EA-381F0730208A}"/>
              </a:ext>
            </a:extLst>
          </p:cNvPr>
          <p:cNvGraphicFramePr>
            <a:graphicFrameLocks noGrp="1"/>
          </p:cNvGraphicFramePr>
          <p:nvPr/>
        </p:nvGraphicFramePr>
        <p:xfrm>
          <a:off x="98632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F3527BB-058E-5CD7-89BD-B7044A1AC953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1426985"/>
          <a:ext cx="4473368" cy="4473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171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59171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59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>
                          <a:effectLst/>
                        </a:rPr>
                        <a:t> </a:t>
                      </a:r>
                      <a:endParaRPr lang="fr-FR" sz="17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700" kern="100" dirty="0">
                          <a:effectLst/>
                        </a:rPr>
                        <a:t> </a:t>
                      </a:r>
                      <a:endParaRPr lang="fr-FR" sz="17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809" marR="88809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DC34653-AAC1-A9DC-125B-4BE1068716F6}"/>
              </a:ext>
            </a:extLst>
          </p:cNvPr>
          <p:cNvCxnSpPr/>
          <p:nvPr/>
        </p:nvCxnSpPr>
        <p:spPr>
          <a:xfrm>
            <a:off x="4572000" y="937282"/>
            <a:ext cx="0" cy="559474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1E4F0FD2-F9D8-3B11-0A11-E4CF1526F3EA}"/>
              </a:ext>
            </a:extLst>
          </p:cNvPr>
          <p:cNvSpPr/>
          <p:nvPr/>
        </p:nvSpPr>
        <p:spPr>
          <a:xfrm>
            <a:off x="3397581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49F29C-0B9F-F4F3-0E8B-5BC0382AA8A8}"/>
              </a:ext>
            </a:extLst>
          </p:cNvPr>
          <p:cNvSpPr/>
          <p:nvPr/>
        </p:nvSpPr>
        <p:spPr>
          <a:xfrm>
            <a:off x="5634264" y="2491848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645E6775-AC3E-5704-CC18-314E79D664E2}"/>
              </a:ext>
            </a:extLst>
          </p:cNvPr>
          <p:cNvSpPr/>
          <p:nvPr/>
        </p:nvSpPr>
        <p:spPr>
          <a:xfrm rot="16200000">
            <a:off x="925439" y="2256111"/>
            <a:ext cx="2228850" cy="2815116"/>
          </a:xfrm>
          <a:prstGeom prst="rtTriangl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3089F3A-CD60-1974-FCD0-5C084D3C8B44}"/>
              </a:ext>
            </a:extLst>
          </p:cNvPr>
          <p:cNvSpPr/>
          <p:nvPr/>
        </p:nvSpPr>
        <p:spPr>
          <a:xfrm>
            <a:off x="3397581" y="4723923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DDACA55-6728-4567-8B31-B900207ED999}"/>
              </a:ext>
            </a:extLst>
          </p:cNvPr>
          <p:cNvSpPr/>
          <p:nvPr/>
        </p:nvSpPr>
        <p:spPr>
          <a:xfrm>
            <a:off x="5634264" y="4723923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053FA1A0-AE59-0165-6E2C-439028D2D98E}"/>
              </a:ext>
            </a:extLst>
          </p:cNvPr>
          <p:cNvCxnSpPr>
            <a:cxnSpLocks/>
          </p:cNvCxnSpPr>
          <p:nvPr/>
        </p:nvCxnSpPr>
        <p:spPr>
          <a:xfrm>
            <a:off x="5686268" y="2600190"/>
            <a:ext cx="8147" cy="2129988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>
            <a:extLst>
              <a:ext uri="{FF2B5EF4-FFF2-40B4-BE49-F238E27FC236}">
                <a16:creationId xmlns:a16="http://schemas.microsoft.com/office/drawing/2014/main" id="{1F5608BE-B00F-94B1-0779-51CAE6093C45}"/>
              </a:ext>
            </a:extLst>
          </p:cNvPr>
          <p:cNvSpPr/>
          <p:nvPr/>
        </p:nvSpPr>
        <p:spPr>
          <a:xfrm>
            <a:off x="576861" y="4723923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ECC1B07D-06DC-FD16-2FB0-0463DA95214A}"/>
              </a:ext>
            </a:extLst>
          </p:cNvPr>
          <p:cNvSpPr/>
          <p:nvPr/>
        </p:nvSpPr>
        <p:spPr>
          <a:xfrm>
            <a:off x="8459690" y="4723923"/>
            <a:ext cx="104008" cy="1083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850CC3A-74E7-97DE-BF41-2ED614A9DB6F}"/>
              </a:ext>
            </a:extLst>
          </p:cNvPr>
          <p:cNvCxnSpPr>
            <a:cxnSpLocks/>
          </p:cNvCxnSpPr>
          <p:nvPr/>
        </p:nvCxnSpPr>
        <p:spPr>
          <a:xfrm flipH="1">
            <a:off x="5725421" y="4774433"/>
            <a:ext cx="2751882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5ADA44B-4F8E-EF2E-39E3-BC0561F1AEEF}"/>
              </a:ext>
            </a:extLst>
          </p:cNvPr>
          <p:cNvCxnSpPr>
            <a:cxnSpLocks/>
            <a:stCxn id="14" idx="1"/>
            <a:endCxn id="12" idx="5"/>
          </p:cNvCxnSpPr>
          <p:nvPr/>
        </p:nvCxnSpPr>
        <p:spPr>
          <a:xfrm flipH="1" flipV="1">
            <a:off x="5723040" y="2584324"/>
            <a:ext cx="2751882" cy="2155465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34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801</Words>
  <Application>Microsoft Office PowerPoint</Application>
  <PresentationFormat>Affichage à l'écran (4:3)</PresentationFormat>
  <Paragraphs>776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Comment tracer le symétrique d’une figure.</vt:lpstr>
      <vt:lpstr>Problème.</vt:lpstr>
      <vt:lpstr>Problème.</vt:lpstr>
      <vt:lpstr>Exemple 2.</vt:lpstr>
      <vt:lpstr>Exemple 2.</vt:lpstr>
      <vt:lpstr>Exemple 2.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55</cp:revision>
  <dcterms:created xsi:type="dcterms:W3CDTF">2023-02-07T14:55:57Z</dcterms:created>
  <dcterms:modified xsi:type="dcterms:W3CDTF">2025-11-20T21:05:02Z</dcterms:modified>
</cp:coreProperties>
</file>